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17" r:id="rId5"/>
    <p:sldId id="263" r:id="rId6"/>
    <p:sldId id="322" r:id="rId7"/>
    <p:sldId id="318" r:id="rId8"/>
    <p:sldId id="319" r:id="rId9"/>
    <p:sldId id="320" r:id="rId10"/>
    <p:sldId id="321" r:id="rId11"/>
    <p:sldId id="323" r:id="rId12"/>
    <p:sldId id="30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1496" autoAdjust="0"/>
  </p:normalViewPr>
  <p:slideViewPr>
    <p:cSldViewPr snapToGrid="0">
      <p:cViewPr varScale="1">
        <p:scale>
          <a:sx n="69" d="100"/>
          <a:sy n="69" d="100"/>
        </p:scale>
        <p:origin x="1234" y="8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-192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10/16/2024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10/16/2024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 接下來我要分享我的冒險故事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我充滿熱情地參加了一場盛大的黑客松比賽。我的目標是開發一個能即時預測交通擁堵的</a:t>
            </a:r>
            <a:r>
              <a:rPr lang="en-US" altLang="zh-TW" dirty="0"/>
              <a:t>AI </a:t>
            </a:r>
            <a:r>
              <a:rPr lang="zh-TW" altLang="en-US" dirty="0"/>
              <a:t>模型，幫助城市居民規劃最佳行車路線，減少時間浪費。比賽時間緊迫，我需要在</a:t>
            </a:r>
            <a:r>
              <a:rPr lang="en-US" altLang="zh-TW" dirty="0"/>
              <a:t>48</a:t>
            </a:r>
            <a:r>
              <a:rPr lang="zh-TW" altLang="en-US" dirty="0"/>
              <a:t>小時內完成這個挑戰。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主角是一名日本男性工程師，有著咖啡色頭髮，穿著淺綠色短袖襯衫，系著條紋領帶。主角的目標是開發一個能即時預測交通擁堵的</a:t>
            </a:r>
            <a:r>
              <a:rPr lang="en-US" altLang="zh-TW" dirty="0"/>
              <a:t>AI </a:t>
            </a:r>
            <a:r>
              <a:rPr lang="zh-TW" altLang="en-US" dirty="0"/>
              <a:t>模型，幫助城市居民規劃最佳行車路線，減少時間浪費。請你按照這段描述產生一張日本動畫風格圖片。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主角是一名日本男性工程師，有著咖啡色頭髮，穿著淺綠色短袖襯衫，系著條紋領帶。</a:t>
            </a:r>
            <a:br>
              <a:rPr lang="en-US" altLang="zh-TW" dirty="0"/>
            </a:br>
            <a:r>
              <a:rPr lang="zh-TW" altLang="en-US" dirty="0"/>
              <a:t>然而，比賽一開始，就遇到了阻礙。團隊臨時出現技術分歧，成員之間意見不合，導致進展緩慢。而且，提供的數據接口不穩定，無法即時獲取最新的交通資訊。團隊氣氛低迷，時間一分一秒地流逝。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主角是一名日本男性工程師，有著咖啡色頭髮，穿著淺綠色短袖襯衫，系著條紋領帶。主角跟朋友一共三人參加黑客松比賽。</a:t>
            </a:r>
            <a:br>
              <a:rPr lang="zh-TW" altLang="en-US" dirty="0"/>
            </a:br>
            <a:r>
              <a:rPr lang="zh-TW" altLang="en-US" dirty="0"/>
              <a:t>然而，比賽一開始，就遇到了阻礙。團隊臨時出現技術分歧，成員之間意見不合，導致進展緩慢。而且，提供的數據接口不穩定，無法即時獲取最新的交通資訊。團隊氣氛低迷，時間一分一秒地流逝。 請你根據上述產生一張日本動畫風格的圖片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4716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我重新編寫數據處理的部分，並嘗試使用不同的數據源。熬夜研究替代方案，嘗試整合新的 </a:t>
            </a:r>
            <a:r>
              <a:rPr lang="en-US" altLang="zh-TW" dirty="0"/>
              <a:t>API</a:t>
            </a:r>
            <a:r>
              <a:rPr lang="zh-TW" altLang="en-US" dirty="0"/>
              <a:t>，並主動與團隊成員進行溝通，分配更具體的工作。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主角是一名日本男性工程師，有著咖啡色頭髮，穿著淺綠色短袖襯衫，系著條紋領帶。我重新編寫數據處理的部分，並嘗試使用不同的數據源。熬夜研究替代方案，嘗試整合新的 </a:t>
            </a:r>
            <a:r>
              <a:rPr lang="en-US" altLang="zh-TW" dirty="0"/>
              <a:t>API</a:t>
            </a:r>
            <a:r>
              <a:rPr lang="zh-TW" altLang="en-US" dirty="0"/>
              <a:t>，並主動與團隊成員進行溝通，分配更具體的工作。 請你根據上述產生一張日本動畫風格的圖片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171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主角是一名日本男性工程師，有著咖啡色頭髮，穿著淺綠色短袖襯衫，系著條紋領帶。努力終於得到了回報，團隊的程式逐漸成型，數據愈來愈精準。請你根據上述產生一張日本動畫風格的圖片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359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正當我們覺得一切順利時，意外卻發生了。比賽的最後一小時，伺服器突然崩潰，團隊的程式無法運行。</a:t>
            </a:r>
            <a:endParaRPr lang="en-US" altLang="zh-TW" dirty="0"/>
          </a:p>
          <a:p>
            <a:endParaRPr lang="en-US" dirty="0"/>
          </a:p>
          <a:p>
            <a:r>
              <a:rPr lang="zh-TW" altLang="en-US" dirty="0"/>
              <a:t>主角是一名日本男性工程師，有著咖啡色頭髮，穿著淺綠色短袖襯衫，系著條紋領帶，正在參加黑客松比賽。正當我們覺得一切順利時，意外卻發生了。比賽的最後一小時，伺服器突然崩潰，團隊的程式無法運行。 請你根據上述產生一張日本動畫風格的圖片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592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經過團隊的快速溝通與決策，我們決定將伺服器遷移至雲端，並且進行最後的測試。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主角是一名日本男性工程師，有著咖啡色頭髮，穿著淺綠色短袖襯衫，系著條紋領帶，正在參加黑客松比賽。正當我們覺得一切順利時，意外卻發生了。比賽的最後一小時，伺服器突然崩潰，團隊的程式無法運行。 經過團隊的快速溝通與決策，我們決定將伺服器遷移至雲端，並且進行最後的測試。 請你根據上述產生一張日本動畫風格的圖片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120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比賽結束後，他們的程式順利提交，雖然沒有得獎。但這場比賽讓我明白到，技術問題雖然會成為阻礙，但最重要的還是跟成員之間的溝通，並且堅持和靈活應對總能帶來出乎意料的結果。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主角是一名日本男性工程師，有著咖啡色頭髮，穿著淺綠色短袖襯衫，系著條紋領帶，正在參加黑客松比賽。 比賽結束後，他們的程式順利提交，雖然沒有得獎。但這場比賽讓我明白到，技術問題雖然會成為阻礙，但最重要的還是跟成員之間的溝通，並且堅持和靈活應對總能帶來出乎意料的結果。 請你根據上述產生一張日本動畫風格的圖片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74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zh-TW" altLang="en-US"/>
              <a:t>按一下圖示以新增表格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r>
              <a:rPr lang="zh-TW" altLang="en-US" dirty="0"/>
              <a:t>冒險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1. </a:t>
            </a:r>
            <a:r>
              <a:rPr lang="zh-TW" altLang="en-US" sz="7200" dirty="0"/>
              <a:t>目標</a:t>
            </a:r>
            <a:endParaRPr lang="en-US" sz="7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4FC658-BEC0-4C53-70E9-8F32AA264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3" y="1360584"/>
            <a:ext cx="5451088" cy="545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2. </a:t>
            </a:r>
            <a:r>
              <a:rPr lang="zh-TW" altLang="en-US" sz="7200" dirty="0"/>
              <a:t>阻礙</a:t>
            </a:r>
            <a:endParaRPr lang="en-US" sz="7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38FB23-57FD-96F1-BA1D-694FCA879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70" y="1360584"/>
            <a:ext cx="5462239" cy="546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5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3. </a:t>
            </a:r>
            <a:r>
              <a:rPr lang="zh-TW" altLang="en-US" sz="7200" dirty="0"/>
              <a:t>努力</a:t>
            </a:r>
            <a:endParaRPr lang="en-US" sz="7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417941-D034-1642-A75B-4FD8122EB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70" y="1440366"/>
            <a:ext cx="5417634" cy="54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24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4. </a:t>
            </a:r>
            <a:r>
              <a:rPr lang="zh-TW" altLang="en-US" sz="7200" dirty="0"/>
              <a:t>結果</a:t>
            </a:r>
            <a:endParaRPr lang="en-US" sz="7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2AF4C8-DC7E-88F0-AD08-17AB0DFA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56" y="1507273"/>
            <a:ext cx="5350727" cy="535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09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5. </a:t>
            </a:r>
            <a:r>
              <a:rPr lang="zh-TW" altLang="en-US" sz="7200" dirty="0"/>
              <a:t>意外</a:t>
            </a:r>
            <a:endParaRPr lang="en-US" sz="7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1DEBEF1-42BB-3058-8F28-01CBF1EC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19" y="1360584"/>
            <a:ext cx="5428785" cy="542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73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6. </a:t>
            </a:r>
            <a:r>
              <a:rPr lang="zh-TW" altLang="en-US" sz="7200" dirty="0"/>
              <a:t>轉彎</a:t>
            </a:r>
            <a:endParaRPr lang="en-US" sz="7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EB7F85-E35C-360E-0969-71F4830F2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737" y="1360584"/>
            <a:ext cx="5406483" cy="54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69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409EFD-29A8-A33E-E6F5-CB789936F821}"/>
              </a:ext>
            </a:extLst>
          </p:cNvPr>
          <p:cNvSpPr txBox="1"/>
          <p:nvPr/>
        </p:nvSpPr>
        <p:spPr>
          <a:xfrm>
            <a:off x="3084136" y="160255"/>
            <a:ext cx="60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7. </a:t>
            </a:r>
            <a:r>
              <a:rPr lang="zh-TW" altLang="en-US" sz="7200" dirty="0"/>
              <a:t>結局</a:t>
            </a:r>
            <a:endParaRPr lang="en-US" sz="7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BA345E2-1453-8A00-7633-A34222A29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947" y="1250795"/>
            <a:ext cx="5607205" cy="56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47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DCC38C-603B-CCD0-2914-0BBCD4F4F7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{8AADC7FC-2D09-499C-85AD-CDD7177FD69E}tf11964407_win32</Template>
  <TotalTime>3606</TotalTime>
  <Words>879</Words>
  <Application>Microsoft Office PowerPoint</Application>
  <PresentationFormat>寬螢幕</PresentationFormat>
  <Paragraphs>28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Gill Sans Nova Light</vt:lpstr>
      <vt:lpstr>Sagona Book</vt:lpstr>
      <vt:lpstr>Custom</vt:lpstr>
      <vt:lpstr>冒險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柏勳 陳</dc:creator>
  <cp:lastModifiedBy>柏勳 陳</cp:lastModifiedBy>
  <cp:revision>16</cp:revision>
  <dcterms:created xsi:type="dcterms:W3CDTF">2024-09-29T13:33:51Z</dcterms:created>
  <dcterms:modified xsi:type="dcterms:W3CDTF">2024-10-16T03:37:01Z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